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8" r:id="rId3"/>
  </p:sldIdLst>
  <p:sldSz cx="9144000" cy="5143500" type="screen16x9"/>
  <p:notesSz cx="6858000" cy="9144000"/>
  <p:embeddedFontLst>
    <p:embeddedFont>
      <p:font typeface="Crafty Girls" panose="020B0604020202020204" charset="0"/>
      <p:regular r:id="rId5"/>
    </p:embeddedFont>
    <p:embeddedFont>
      <p:font typeface="Happy Monkey" panose="020B0604020202020204" charset="0"/>
      <p:regular r:id="rId6"/>
    </p:embeddedFont>
    <p:embeddedFont>
      <p:font typeface="Luckiest Guy" panose="020B0604020202020204" charset="0"/>
      <p:regular r:id="rId7"/>
    </p:embeddedFont>
    <p:embeddedFont>
      <p:font typeface="Sofia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>
      <p:cViewPr varScale="1">
        <p:scale>
          <a:sx n="137" d="100"/>
          <a:sy n="137" d="100"/>
        </p:scale>
        <p:origin x="1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56bb864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56bb864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58eaf57df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58eaf57df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rylineonline.net/books/kissing-hand/" TargetMode="External"/><Relationship Id="rId13" Type="http://schemas.openxmlformats.org/officeDocument/2006/relationships/hyperlink" Target="https://pbskids.org/games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storylineonline.net/books/the-rainbow-fish/" TargetMode="External"/><Relationship Id="rId12" Type="http://schemas.openxmlformats.org/officeDocument/2006/relationships/hyperlink" Target="https://www.roomrecess.com/pages/JigsawPuzzles.html" TargetMode="Externa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LbK0o9Bk7Q" TargetMode="External"/><Relationship Id="rId11" Type="http://schemas.openxmlformats.org/officeDocument/2006/relationships/hyperlink" Target="https://mondaymandala.com/" TargetMode="External"/><Relationship Id="rId5" Type="http://schemas.openxmlformats.org/officeDocument/2006/relationships/hyperlink" Target="https://www.youtube.com/watch?v=gxxqdrrpgZc" TargetMode="External"/><Relationship Id="rId15" Type="http://schemas.openxmlformats.org/officeDocument/2006/relationships/hyperlink" Target="http://www.youtube.com/watch?v=gLLl3VbNFXg" TargetMode="External"/><Relationship Id="rId10" Type="http://schemas.openxmlformats.org/officeDocument/2006/relationships/hyperlink" Target="https://www.youtube.com/watch?v=N3AlSJxfZDM" TargetMode="External"/><Relationship Id="rId4" Type="http://schemas.openxmlformats.org/officeDocument/2006/relationships/hyperlink" Target="https://www.youtube.com/watch?v=t4VbQFSZHcU" TargetMode="External"/><Relationship Id="rId9" Type="http://schemas.openxmlformats.org/officeDocument/2006/relationships/hyperlink" Target="https://www.storylineonline.net/books/enemy-pie/" TargetMode="External"/><Relationship Id="rId14" Type="http://schemas.openxmlformats.org/officeDocument/2006/relationships/hyperlink" Target="https://www.youtube.com/watch?v=rq54xLahoiA&amp;t=1229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ZP-TMr984s" TargetMode="External"/><Relationship Id="rId13" Type="http://schemas.openxmlformats.org/officeDocument/2006/relationships/hyperlink" Target="https://www.youtube.com/watch?v=wf5K3pP2IUQ" TargetMode="External"/><Relationship Id="rId18" Type="http://schemas.openxmlformats.org/officeDocument/2006/relationships/hyperlink" Target="https://www.youtube.com/watch?v=02NQkhbjAL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8lM8pgMgjEs" TargetMode="External"/><Relationship Id="rId12" Type="http://schemas.openxmlformats.org/officeDocument/2006/relationships/hyperlink" Target="https://www.youtube.com/watch?v=h4g743TSHoM" TargetMode="External"/><Relationship Id="rId17" Type="http://schemas.openxmlformats.org/officeDocument/2006/relationships/hyperlink" Target="http://www.petethecatbooks.com/songs/?videoId=563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youtube.com/watch?v=gxxqdrrpgZc" TargetMode="Externa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2RvXsdtPv_4&amp;t=29s" TargetMode="External"/><Relationship Id="rId11" Type="http://schemas.openxmlformats.org/officeDocument/2006/relationships/hyperlink" Target="https://www.youtube.com/watch?v=OiaUV-OiBGE&amp;index=1&amp;list=PLJdq3OzEoR1iygD0ReUDwOh7Pmn42TcKN" TargetMode="External"/><Relationship Id="rId5" Type="http://schemas.openxmlformats.org/officeDocument/2006/relationships/hyperlink" Target="https://www.youtube.com/watch?v=bRkILioT_NA" TargetMode="External"/><Relationship Id="rId15" Type="http://schemas.openxmlformats.org/officeDocument/2006/relationships/hyperlink" Target="https://www.youtube.com/watch?v=MNE1Xn0qtwU" TargetMode="External"/><Relationship Id="rId10" Type="http://schemas.openxmlformats.org/officeDocument/2006/relationships/hyperlink" Target="https://www.youtube.com/watch?v=QBa-e45o6eM" TargetMode="External"/><Relationship Id="rId19" Type="http://schemas.openxmlformats.org/officeDocument/2006/relationships/hyperlink" Target="https://www.online-coloring.com/" TargetMode="External"/><Relationship Id="rId4" Type="http://schemas.openxmlformats.org/officeDocument/2006/relationships/hyperlink" Target="https://www.youtube.com/user/CosmicKidsYoga" TargetMode="External"/><Relationship Id="rId9" Type="http://schemas.openxmlformats.org/officeDocument/2006/relationships/hyperlink" Target="https://www.youtube.com/watch?v=jnYRdpdK0jI" TargetMode="External"/><Relationship Id="rId14" Type="http://schemas.openxmlformats.org/officeDocument/2006/relationships/hyperlink" Target="https://www.youtube.com/watch?v=O29e4rRMrV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/>
          <p:nvPr/>
        </p:nvSpPr>
        <p:spPr>
          <a:xfrm>
            <a:off x="5664975" y="281400"/>
            <a:ext cx="1072800" cy="2025300"/>
          </a:xfrm>
          <a:prstGeom prst="triangle">
            <a:avLst>
              <a:gd name="adj" fmla="val 4999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hlinkClick r:id="rId5"/>
          </p:cNvPr>
          <p:cNvSpPr/>
          <p:nvPr/>
        </p:nvSpPr>
        <p:spPr>
          <a:xfrm rot="-2615">
            <a:off x="3717837" y="2475922"/>
            <a:ext cx="1183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>
            <a:hlinkClick r:id="rId6"/>
          </p:cNvPr>
          <p:cNvSpPr/>
          <p:nvPr/>
        </p:nvSpPr>
        <p:spPr>
          <a:xfrm>
            <a:off x="5374225" y="2396950"/>
            <a:ext cx="872400" cy="631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>
            <a:hlinkClick r:id="rId7"/>
          </p:cNvPr>
          <p:cNvSpPr/>
          <p:nvPr/>
        </p:nvSpPr>
        <p:spPr>
          <a:xfrm>
            <a:off x="3589525" y="2988500"/>
            <a:ext cx="471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>
            <a:hlinkClick r:id="rId8"/>
          </p:cNvPr>
          <p:cNvSpPr/>
          <p:nvPr/>
        </p:nvSpPr>
        <p:spPr>
          <a:xfrm>
            <a:off x="4782675" y="3008550"/>
            <a:ext cx="431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>
            <a:hlinkClick r:id="rId9"/>
          </p:cNvPr>
          <p:cNvSpPr/>
          <p:nvPr/>
        </p:nvSpPr>
        <p:spPr>
          <a:xfrm>
            <a:off x="5855475" y="3008550"/>
            <a:ext cx="471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>
            <a:hlinkClick r:id="rId10"/>
          </p:cNvPr>
          <p:cNvSpPr/>
          <p:nvPr/>
        </p:nvSpPr>
        <p:spPr>
          <a:xfrm>
            <a:off x="6527250" y="2697725"/>
            <a:ext cx="4311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>
            <a:hlinkClick r:id="rId11"/>
          </p:cNvPr>
          <p:cNvSpPr/>
          <p:nvPr/>
        </p:nvSpPr>
        <p:spPr>
          <a:xfrm rot="-1506223" flipH="1">
            <a:off x="6816869" y="2802455"/>
            <a:ext cx="1267860" cy="808190"/>
          </a:xfrm>
          <a:prstGeom prst="pentagon">
            <a:avLst>
              <a:gd name="hf" fmla="val 105146"/>
              <a:gd name="vf" fmla="val 11055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>
            <a:hlinkClick r:id="rId12"/>
          </p:cNvPr>
          <p:cNvSpPr/>
          <p:nvPr/>
        </p:nvSpPr>
        <p:spPr>
          <a:xfrm rot="-1558889" flipH="1">
            <a:off x="7465674" y="3315358"/>
            <a:ext cx="1620249" cy="672334"/>
          </a:xfrm>
          <a:prstGeom prst="parallelogram">
            <a:avLst>
              <a:gd name="adj" fmla="val 4916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>
            <a:hlinkClick r:id="rId13"/>
          </p:cNvPr>
          <p:cNvSpPr/>
          <p:nvPr/>
        </p:nvSpPr>
        <p:spPr>
          <a:xfrm rot="9732193" flipH="1">
            <a:off x="214633" y="3028310"/>
            <a:ext cx="1269132" cy="521430"/>
          </a:xfrm>
          <a:prstGeom prst="parallelogram">
            <a:avLst>
              <a:gd name="adj" fmla="val 90874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>
            <a:hlinkClick r:id="rId14"/>
          </p:cNvPr>
          <p:cNvSpPr/>
          <p:nvPr/>
        </p:nvSpPr>
        <p:spPr>
          <a:xfrm>
            <a:off x="732025" y="380500"/>
            <a:ext cx="1750800" cy="1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1349433">
            <a:off x="7478315" y="1754731"/>
            <a:ext cx="1871220" cy="8691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3" descr="To view video in UHD resolution use Google Chrome.&#10;This is a short repetitive video loop. If you want the customizable aquarium, please support the developers hard work and buy it!&#10;Freshwater Aquarium.&#10;Dream Aquarium Screensaver.&#10;Freshwater Aquarium Screensaver 2K Video.&#10;Relax Video.&#10;Video for cat." title="★ Dream Aquarium ★ UHD Screensaver ★ 10 FishTanks ★ 60fps ★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598550" y="913525"/>
            <a:ext cx="1946926" cy="137212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" name="Google Shape;67;p13"/>
          <p:cNvSpPr txBox="1"/>
          <p:nvPr/>
        </p:nvSpPr>
        <p:spPr>
          <a:xfrm>
            <a:off x="1204825" y="1830100"/>
            <a:ext cx="1554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W</a:t>
            </a:r>
            <a:r>
              <a:rPr lang="en" b="1">
                <a:solidFill>
                  <a:srgbClr val="FF00FF"/>
                </a:solidFill>
                <a:latin typeface="Happy Monkey"/>
                <a:ea typeface="Happy Monkey"/>
                <a:cs typeface="Happy Monkey"/>
                <a:sym typeface="Happy Monkey"/>
              </a:rPr>
              <a:t>e</a:t>
            </a:r>
            <a:r>
              <a:rPr lang="en" b="1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l</a:t>
            </a:r>
            <a:r>
              <a:rPr lang="en" b="1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c</a:t>
            </a:r>
            <a:r>
              <a:rPr lang="en" b="1">
                <a:solidFill>
                  <a:srgbClr val="CC0000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" b="1">
                <a:solidFill>
                  <a:srgbClr val="9900FF"/>
                </a:solidFill>
                <a:latin typeface="Happy Monkey"/>
                <a:ea typeface="Happy Monkey"/>
                <a:cs typeface="Happy Monkey"/>
                <a:sym typeface="Happy Monkey"/>
              </a:rPr>
              <a:t>m</a:t>
            </a:r>
            <a:r>
              <a:rPr lang="en" b="1">
                <a:solidFill>
                  <a:srgbClr val="FF9900"/>
                </a:solidFill>
                <a:latin typeface="Happy Monkey"/>
                <a:ea typeface="Happy Monkey"/>
                <a:cs typeface="Happy Monkey"/>
                <a:sym typeface="Happy Monkey"/>
              </a:rPr>
              <a:t>e</a:t>
            </a:r>
            <a:r>
              <a:rPr lang="en" sz="1100" b="1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1100" b="1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to my virtual counseling office! </a:t>
            </a:r>
            <a:r>
              <a:rPr lang="en" sz="1100" b="1">
                <a:solidFill>
                  <a:srgbClr val="FF00FF"/>
                </a:solidFill>
                <a:latin typeface="Happy Monkey"/>
                <a:ea typeface="Happy Monkey"/>
                <a:cs typeface="Happy Monkey"/>
                <a:sym typeface="Happy Monkey"/>
              </a:rPr>
              <a:t>Click on the </a:t>
            </a:r>
            <a:endParaRPr sz="1100" b="1">
              <a:solidFill>
                <a:srgbClr val="FF00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FF"/>
                </a:solidFill>
                <a:latin typeface="Happy Monkey"/>
                <a:ea typeface="Happy Monkey"/>
                <a:cs typeface="Happy Monkey"/>
                <a:sym typeface="Happy Monkey"/>
              </a:rPr>
              <a:t>objects &amp; explore!</a:t>
            </a:r>
            <a:endParaRPr sz="1100" b="1">
              <a:solidFill>
                <a:srgbClr val="FF00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42F90F-C0B1-084B-99B4-E947BC9A1FAA}"/>
              </a:ext>
            </a:extLst>
          </p:cNvPr>
          <p:cNvSpPr/>
          <p:nvPr/>
        </p:nvSpPr>
        <p:spPr>
          <a:xfrm rot="20240885">
            <a:off x="7618419" y="1777398"/>
            <a:ext cx="1725681" cy="86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7FA6E3A-FBD8-4239-B550-1DD5FA8008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0908" y="3450666"/>
            <a:ext cx="1704568" cy="1704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>
            <a:hlinkClick r:id="rId4"/>
          </p:cNvPr>
          <p:cNvSpPr/>
          <p:nvPr/>
        </p:nvSpPr>
        <p:spPr>
          <a:xfrm rot="699750">
            <a:off x="48227" y="4339733"/>
            <a:ext cx="1663645" cy="77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>
            <a:hlinkClick r:id="rId5"/>
          </p:cNvPr>
          <p:cNvSpPr/>
          <p:nvPr/>
        </p:nvSpPr>
        <p:spPr>
          <a:xfrm>
            <a:off x="9725" y="2316075"/>
            <a:ext cx="790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>
            <a:hlinkClick r:id="rId6"/>
          </p:cNvPr>
          <p:cNvSpPr/>
          <p:nvPr/>
        </p:nvSpPr>
        <p:spPr>
          <a:xfrm rot="-134356">
            <a:off x="-3152" y="3795001"/>
            <a:ext cx="2756405" cy="55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>
            <a:hlinkClick r:id="rId7"/>
          </p:cNvPr>
          <p:cNvSpPr/>
          <p:nvPr/>
        </p:nvSpPr>
        <p:spPr>
          <a:xfrm>
            <a:off x="857450" y="1418975"/>
            <a:ext cx="1238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>
            <a:hlinkClick r:id="rId8"/>
          </p:cNvPr>
          <p:cNvSpPr/>
          <p:nvPr/>
        </p:nvSpPr>
        <p:spPr>
          <a:xfrm>
            <a:off x="133550" y="256925"/>
            <a:ext cx="1305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>
            <a:hlinkClick r:id="rId8"/>
          </p:cNvPr>
          <p:cNvSpPr/>
          <p:nvPr/>
        </p:nvSpPr>
        <p:spPr>
          <a:xfrm>
            <a:off x="162125" y="1418975"/>
            <a:ext cx="638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>
            <a:hlinkClick r:id="rId9"/>
          </p:cNvPr>
          <p:cNvSpPr/>
          <p:nvPr/>
        </p:nvSpPr>
        <p:spPr>
          <a:xfrm>
            <a:off x="2210000" y="266450"/>
            <a:ext cx="37908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>
            <a:hlinkClick r:id="rId10"/>
          </p:cNvPr>
          <p:cNvSpPr/>
          <p:nvPr/>
        </p:nvSpPr>
        <p:spPr>
          <a:xfrm>
            <a:off x="6010475" y="228350"/>
            <a:ext cx="30384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>
            <a:hlinkClick r:id="rId11"/>
          </p:cNvPr>
          <p:cNvSpPr/>
          <p:nvPr/>
        </p:nvSpPr>
        <p:spPr>
          <a:xfrm>
            <a:off x="6886775" y="2723900"/>
            <a:ext cx="115260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7686600" y="3933500"/>
            <a:ext cx="1457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>
            <a:hlinkClick r:id="rId12"/>
          </p:cNvPr>
          <p:cNvSpPr/>
          <p:nvPr/>
        </p:nvSpPr>
        <p:spPr>
          <a:xfrm>
            <a:off x="2838600" y="2679750"/>
            <a:ext cx="58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>
            <a:hlinkClick r:id="rId13"/>
          </p:cNvPr>
          <p:cNvSpPr/>
          <p:nvPr/>
        </p:nvSpPr>
        <p:spPr>
          <a:xfrm>
            <a:off x="3543450" y="2690125"/>
            <a:ext cx="571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>
            <a:hlinkClick r:id="rId14"/>
          </p:cNvPr>
          <p:cNvSpPr/>
          <p:nvPr/>
        </p:nvSpPr>
        <p:spPr>
          <a:xfrm>
            <a:off x="4153050" y="2672825"/>
            <a:ext cx="58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>
            <a:hlinkClick r:id="rId15"/>
          </p:cNvPr>
          <p:cNvSpPr/>
          <p:nvPr/>
        </p:nvSpPr>
        <p:spPr>
          <a:xfrm>
            <a:off x="4829325" y="2673675"/>
            <a:ext cx="58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>
            <a:hlinkClick r:id="rId16"/>
          </p:cNvPr>
          <p:cNvSpPr/>
          <p:nvPr/>
        </p:nvSpPr>
        <p:spPr>
          <a:xfrm>
            <a:off x="2800500" y="3274625"/>
            <a:ext cx="6381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>
            <a:hlinkClick r:id="rId17"/>
          </p:cNvPr>
          <p:cNvSpPr/>
          <p:nvPr/>
        </p:nvSpPr>
        <p:spPr>
          <a:xfrm>
            <a:off x="3533925" y="3275500"/>
            <a:ext cx="5811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>
            <a:hlinkClick r:id="rId18"/>
          </p:cNvPr>
          <p:cNvSpPr/>
          <p:nvPr/>
        </p:nvSpPr>
        <p:spPr>
          <a:xfrm>
            <a:off x="4162575" y="3265975"/>
            <a:ext cx="5715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>
            <a:hlinkClick r:id="rId19"/>
          </p:cNvPr>
          <p:cNvSpPr/>
          <p:nvPr/>
        </p:nvSpPr>
        <p:spPr>
          <a:xfrm>
            <a:off x="4810275" y="3256450"/>
            <a:ext cx="5715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2770775" y="775000"/>
            <a:ext cx="2723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4DC0CC"/>
                </a:solidFill>
                <a:latin typeface="Sofia"/>
                <a:ea typeface="Sofia"/>
                <a:cs typeface="Sofia"/>
                <a:sym typeface="Sofia"/>
              </a:rPr>
              <a:t>Welcome</a:t>
            </a:r>
            <a:endParaRPr sz="3300" dirty="0">
              <a:solidFill>
                <a:srgbClr val="4DC0CC"/>
              </a:solidFill>
              <a:latin typeface="Sofia"/>
              <a:ea typeface="Sofia"/>
              <a:cs typeface="Sofia"/>
              <a:sym typeface="Sof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DC0CC"/>
                </a:solidFill>
              </a:rPr>
              <a:t> </a:t>
            </a:r>
            <a:r>
              <a:rPr lang="en" sz="1700" dirty="0">
                <a:solidFill>
                  <a:srgbClr val="6D9EEB"/>
                </a:solidFill>
                <a:latin typeface="Crafty Girls"/>
                <a:ea typeface="Crafty Girls"/>
                <a:cs typeface="Crafty Girls"/>
                <a:sym typeface="Crafty Girls"/>
              </a:rPr>
              <a:t>to the </a:t>
            </a:r>
            <a:endParaRPr sz="1700" dirty="0">
              <a:solidFill>
                <a:srgbClr val="6D9EEB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6D9EEB"/>
                </a:solidFill>
                <a:latin typeface="Crafty Girls"/>
                <a:ea typeface="Crafty Girls"/>
                <a:cs typeface="Crafty Girls"/>
                <a:sym typeface="Crafty Girls"/>
              </a:rPr>
              <a:t>Counselor’s Safe </a:t>
            </a:r>
            <a:r>
              <a:rPr lang="en" sz="1700">
                <a:solidFill>
                  <a:srgbClr val="6D9EEB"/>
                </a:solidFill>
                <a:latin typeface="Crafty Girls"/>
                <a:ea typeface="Crafty Girls"/>
                <a:cs typeface="Crafty Girls"/>
                <a:sym typeface="Crafty Girls"/>
              </a:rPr>
              <a:t>Place </a:t>
            </a:r>
            <a:endParaRPr sz="1700" dirty="0">
              <a:solidFill>
                <a:srgbClr val="6D9EEB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6D9EEB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uckiest Guy"/>
                <a:ea typeface="Luckiest Guy"/>
                <a:cs typeface="Luckiest Guy"/>
                <a:sym typeface="Luckiest Guy"/>
              </a:rPr>
              <a:t>Click on the objects &amp; explore!</a:t>
            </a:r>
            <a:endParaRPr sz="12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1" name="Google Shape;65;p13">
            <a:extLst>
              <a:ext uri="{FF2B5EF4-FFF2-40B4-BE49-F238E27FC236}">
                <a16:creationId xmlns:a16="http://schemas.microsoft.com/office/drawing/2014/main" id="{67DAD568-8635-3D4A-83E7-B19DDC72CD1F}"/>
              </a:ext>
            </a:extLst>
          </p:cNvPr>
          <p:cNvSpPr/>
          <p:nvPr/>
        </p:nvSpPr>
        <p:spPr>
          <a:xfrm rot="16441231">
            <a:off x="7714175" y="3774798"/>
            <a:ext cx="1354201" cy="141398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Bitmoji Image">
            <a:extLst>
              <a:ext uri="{FF2B5EF4-FFF2-40B4-BE49-F238E27FC236}">
                <a16:creationId xmlns:a16="http://schemas.microsoft.com/office/drawing/2014/main" id="{C1B99C81-23D2-44AE-B951-9CA2CA37B8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19349"/>
            <a:ext cx="1436375" cy="14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itmoji Image">
            <a:extLst>
              <a:ext uri="{FF2B5EF4-FFF2-40B4-BE49-F238E27FC236}">
                <a16:creationId xmlns:a16="http://schemas.microsoft.com/office/drawing/2014/main" id="{B5A5160A-1085-4854-824B-A23231037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0D6E2CC-34D9-43C3-9425-57E756797C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29689" y="3440442"/>
            <a:ext cx="1704568" cy="1704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Luckiest Guy</vt:lpstr>
      <vt:lpstr>Crafty Girls</vt:lpstr>
      <vt:lpstr>Sofia</vt:lpstr>
      <vt:lpstr>Happy Monkey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Lehong T</dc:creator>
  <cp:lastModifiedBy>Nguyen, Lehong T</cp:lastModifiedBy>
  <cp:revision>6</cp:revision>
  <dcterms:modified xsi:type="dcterms:W3CDTF">2020-09-14T18:26:16Z</dcterms:modified>
</cp:coreProperties>
</file>